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2834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Madách Imre :Útravaló verseimmel</a:t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"/>
            <a:ext cx="9144000" cy="51444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1177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Madách Imre :Útravaló verseimmel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341"/>
            <a:ext cx="9144000" cy="514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070650"/>
            <a:ext cx="9144000" cy="67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type="title"/>
          </p:nvPr>
        </p:nvSpPr>
        <p:spPr>
          <a:xfrm>
            <a:off x="767100" y="843925"/>
            <a:ext cx="8520600" cy="13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lt2"/>
                </a:solidFill>
              </a:rPr>
              <a:t>Van hogy az embernek minden megadatik egy pillanatra</a:t>
            </a:r>
            <a:endParaRPr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57475" y="0"/>
            <a:ext cx="12478911" cy="49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FFFFFF"/>
                </a:solidFill>
              </a:rPr>
              <a:t>De az idő nem áll meg...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525" y="0"/>
            <a:ext cx="9485957" cy="71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És akkor már csak az igazak maradnak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338" y="0"/>
            <a:ext cx="96283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x="311700" y="1880175"/>
            <a:ext cx="8520600" cy="5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FFFFFF"/>
                </a:solidFill>
              </a:rPr>
              <a:t>Előbb utóbb az eső elered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